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>
      <p:cViewPr>
        <p:scale>
          <a:sx n="60" d="100"/>
          <a:sy n="60" d="100"/>
        </p:scale>
        <p:origin x="-97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483768" y="5517232"/>
            <a:ext cx="4248472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Фоминых Е.С.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Загидуллина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5826" y="1628800"/>
            <a:ext cx="7136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Проект: «Марафон семейного чтения»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7624" y="422002"/>
            <a:ext cx="6840760" cy="7747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фестиваль-конкурс «Просторы речи»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«Партнеры детской речи»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836712"/>
            <a:ext cx="8784976" cy="58326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712968" cy="57888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7" y="1650256"/>
            <a:ext cx="24939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66" y="1765370"/>
            <a:ext cx="34448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cer\Downloads\IMG_20260220_0937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15600" b="13099"/>
          <a:stretch/>
        </p:blipFill>
        <p:spPr bwMode="auto">
          <a:xfrm>
            <a:off x="251520" y="1628800"/>
            <a:ext cx="2573582" cy="33377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836712"/>
            <a:ext cx="8784976" cy="58326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07923"/>
            <a:ext cx="8712968" cy="578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prstClr val="black"/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800" b="1" dirty="0">
                <a:ln w="11430">
                  <a:solidFill>
                    <a:prstClr val="black"/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800" b="1" dirty="0">
              <a:ln w="11430">
                <a:solidFill>
                  <a:prstClr val="black"/>
                </a:solidFill>
              </a:ln>
              <a:solidFill>
                <a:srgbClr val="8064A2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2909"/>
            <a:ext cx="27559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43" y="3758344"/>
            <a:ext cx="3905015" cy="278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8371"/>
            <a:ext cx="2595711" cy="278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21952" y="851148"/>
            <a:ext cx="8784976" cy="58326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712968" cy="578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 w="11430">
                  <a:solidFill>
                    <a:prstClr val="black"/>
                  </a:solidFill>
                </a:ln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b="1" dirty="0">
              <a:ln w="11430">
                <a:solidFill>
                  <a:prstClr val="black"/>
                </a:solidFill>
              </a:ln>
              <a:solidFill>
                <a:srgbClr val="8064A2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cer\Downloads\IMG-20250305-WA0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r="6666" b="31000"/>
          <a:stretch/>
        </p:blipFill>
        <p:spPr bwMode="auto">
          <a:xfrm>
            <a:off x="4786249" y="3406552"/>
            <a:ext cx="2873526" cy="32772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ownloads\IMG-20250309-WA0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/>
        </p:blipFill>
        <p:spPr bwMode="auto">
          <a:xfrm>
            <a:off x="971600" y="1044116"/>
            <a:ext cx="2780565" cy="31049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ownloads\IMG-20250306-WA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37713"/>
          <a:stretch/>
        </p:blipFill>
        <p:spPr bwMode="auto">
          <a:xfrm>
            <a:off x="560536" y="4149080"/>
            <a:ext cx="3810000" cy="23640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80" y="886944"/>
            <a:ext cx="2376264" cy="24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236" y="935055"/>
            <a:ext cx="8784976" cy="58326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8712968" cy="57888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cer\Downloads\IMG_20260220_122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b="8800"/>
          <a:stretch/>
        </p:blipFill>
        <p:spPr bwMode="auto">
          <a:xfrm>
            <a:off x="182712" y="1700808"/>
            <a:ext cx="3431426" cy="43011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30583"/>
              </p:ext>
            </p:extLst>
          </p:nvPr>
        </p:nvGraphicFramePr>
        <p:xfrm>
          <a:off x="3084004" y="946515"/>
          <a:ext cx="304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«Колесо заданий».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01652"/>
              </p:ext>
            </p:extLst>
          </p:nvPr>
        </p:nvGraphicFramePr>
        <p:xfrm>
          <a:off x="3597494" y="1340768"/>
          <a:ext cx="5529862" cy="5248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9862"/>
              </a:tblGrid>
              <a:tr h="5248386">
                <a:tc>
                  <a:txBody>
                    <a:bodyPr/>
                    <a:lstStyle/>
                    <a:p>
                      <a:r>
                        <a:rPr lang="ru-RU" sz="16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60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закреплять навыки детей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600" i="0" u="none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обучению грамоте.</a:t>
                      </a:r>
                      <a:endParaRPr lang="ru-RU" sz="1600" i="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 </a:t>
                      </a:r>
                      <a:r>
                        <a:rPr lang="ru-RU" sz="160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круг, разделенный на сектора;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с заданиями; материалы необходимые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выполнения заданий;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интерактивный сенсорный стол «Мишка», используется для выполнения заданий.</a:t>
                      </a:r>
                    </a:p>
                    <a:p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Игроки по очереди крутят колесо, смотрят ,что выпадает и берут соответствующую карточку с заданием.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«Ладонь» 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покажи пальчиковую гимнастику.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«Рот» 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покажи артикуляционную гимнастику.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«Фигура человека» </a:t>
                      </a:r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динамическая пауза.</a:t>
                      </a:r>
                    </a:p>
                    <a:p>
                      <a:r>
                        <a:rPr lang="ru-RU" sz="16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три задания выполняют все участники игры.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назови произведение и главных героев.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подбери к существительному действие.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</a:t>
                      </a:r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по картинке</a:t>
                      </a:r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вставь правильно звук.</a:t>
                      </a:r>
                      <a:endParaRPr lang="ru-RU" sz="1600" b="1" i="0" u="non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исправь предложение.</a:t>
                      </a:r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 слова на слоги.</a:t>
                      </a: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составь схему предложения.</a:t>
                      </a:r>
                      <a:endParaRPr lang="ru-RU" sz="1600" b="1" i="0" u="non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 </a:t>
                      </a:r>
                      <a:r>
                        <a:rPr lang="ru-RU" sz="1600" b="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расшифруй слово.</a:t>
                      </a:r>
                      <a:endParaRPr lang="ru-RU" sz="1600" b="1" i="0" u="non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i="0" u="non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836712"/>
            <a:ext cx="8784976" cy="58326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1070" y="188641"/>
            <a:ext cx="8712968" cy="57888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455987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5" y="1704132"/>
            <a:ext cx="5383213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91" y="1191761"/>
            <a:ext cx="62245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180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acer</cp:lastModifiedBy>
  <cp:revision>191</cp:revision>
  <dcterms:created xsi:type="dcterms:W3CDTF">2017-04-21T22:11:46Z</dcterms:created>
  <dcterms:modified xsi:type="dcterms:W3CDTF">2026-02-21T19:48:23Z</dcterms:modified>
</cp:coreProperties>
</file>